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8" r:id="rId1"/>
  </p:sldMasterIdLst>
  <p:notesMasterIdLst>
    <p:notesMasterId r:id="rId7"/>
  </p:notesMasterIdLst>
  <p:sldIdLst>
    <p:sldId id="257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845"/>
    <a:srgbClr val="00A44A"/>
    <a:srgbClr val="92D050"/>
    <a:srgbClr val="47BCEF"/>
    <a:srgbClr val="3BB4E8"/>
    <a:srgbClr val="50C6F0"/>
    <a:srgbClr val="82E2FC"/>
    <a:srgbClr val="FE8B74"/>
    <a:srgbClr val="FE8777"/>
    <a:srgbClr val="FFC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DB0FC-FD3C-47B0-9EC9-50393F4AC3D3}" type="datetimeFigureOut">
              <a:rPr lang="hr-HR" smtClean="0"/>
              <a:pPr/>
              <a:t>1.2.2021.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6476-C876-44F5-A08D-3BB404EB10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003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432" y="836712"/>
            <a:ext cx="7200000" cy="2880000"/>
          </a:xfrm>
          <a:solidFill>
            <a:schemeClr val="accent3">
              <a:lumMod val="75000"/>
            </a:schemeClr>
          </a:solidFill>
        </p:spPr>
        <p:txBody>
          <a:bodyPr anchor="ctr" anchorCtr="0"/>
          <a:lstStyle>
            <a:lvl1pPr>
              <a:defRPr sz="6600" b="1">
                <a:ln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432" y="4077072"/>
            <a:ext cx="7200000" cy="1440000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grpSp>
        <p:nvGrpSpPr>
          <p:cNvPr id="16" name="Grupa 15"/>
          <p:cNvGrpSpPr/>
          <p:nvPr/>
        </p:nvGrpSpPr>
        <p:grpSpPr>
          <a:xfrm>
            <a:off x="107504" y="5932038"/>
            <a:ext cx="1164180" cy="838447"/>
            <a:chOff x="-387475" y="4611954"/>
            <a:chExt cx="790130" cy="576064"/>
          </a:xfrm>
        </p:grpSpPr>
        <p:sp>
          <p:nvSpPr>
            <p:cNvPr id="17" name="Elipsa 16"/>
            <p:cNvSpPr/>
            <p:nvPr/>
          </p:nvSpPr>
          <p:spPr>
            <a:xfrm>
              <a:off x="-387475" y="4611954"/>
              <a:ext cx="790130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8" name="Slika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2586" y="4675418"/>
              <a:ext cx="660353" cy="44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18292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3.3. Napredno uređivanje teksta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8117567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790786" y="6453335"/>
            <a:ext cx="8363388" cy="404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596" y="332656"/>
            <a:ext cx="7989517" cy="790840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596" y="1484784"/>
            <a:ext cx="7992888" cy="4824536"/>
          </a:xfrm>
        </p:spPr>
        <p:txBody>
          <a:bodyPr/>
          <a:lstStyle>
            <a:lvl1pPr>
              <a:defRPr sz="28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6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4907" y="6504199"/>
            <a:ext cx="350207" cy="286179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5" y="6476573"/>
            <a:ext cx="7639311" cy="381428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t-BR" smtClean="0"/>
              <a:t>3.3. Napredno uređivanje teksta</a:t>
            </a: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737602" y="-1"/>
            <a:ext cx="8406398" cy="180000"/>
          </a:xfrm>
          <a:prstGeom prst="rect">
            <a:avLst/>
          </a:prstGeom>
          <a:solidFill>
            <a:srgbClr val="FBE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Pravokutnik 13"/>
          <p:cNvSpPr/>
          <p:nvPr/>
        </p:nvSpPr>
        <p:spPr>
          <a:xfrm>
            <a:off x="909766" y="6476573"/>
            <a:ext cx="8234234" cy="381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grpSp>
        <p:nvGrpSpPr>
          <p:cNvPr id="30" name="Grupa 29"/>
          <p:cNvGrpSpPr/>
          <p:nvPr/>
        </p:nvGrpSpPr>
        <p:grpSpPr>
          <a:xfrm>
            <a:off x="-16969" y="0"/>
            <a:ext cx="846941" cy="6857999"/>
            <a:chOff x="-16969" y="0"/>
            <a:chExt cx="907213" cy="6857999"/>
          </a:xfrm>
        </p:grpSpPr>
        <p:sp>
          <p:nvSpPr>
            <p:cNvPr id="17" name="Pravokutnik 16"/>
            <p:cNvSpPr/>
            <p:nvPr/>
          </p:nvSpPr>
          <p:spPr>
            <a:xfrm>
              <a:off x="0" y="1268760"/>
              <a:ext cx="890244" cy="5589239"/>
            </a:xfrm>
            <a:prstGeom prst="rect">
              <a:avLst/>
            </a:prstGeom>
            <a:solidFill>
              <a:srgbClr val="6DD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5" name="Slika 14"/>
            <p:cNvPicPr>
              <a:picLocks noChangeAspect="1"/>
            </p:cNvPicPr>
            <p:nvPr/>
          </p:nvPicPr>
          <p:blipFill rotWithShape="1">
            <a:blip r:embed="rId2"/>
            <a:srcRect b="66206"/>
            <a:stretch/>
          </p:blipFill>
          <p:spPr>
            <a:xfrm>
              <a:off x="-16969" y="0"/>
              <a:ext cx="890244" cy="1426468"/>
            </a:xfrm>
            <a:prstGeom prst="rect">
              <a:avLst/>
            </a:prstGeom>
          </p:spPr>
        </p:pic>
        <p:pic>
          <p:nvPicPr>
            <p:cNvPr id="24" name="Slika 23"/>
            <p:cNvPicPr>
              <a:picLocks noChangeAspect="1"/>
            </p:cNvPicPr>
            <p:nvPr/>
          </p:nvPicPr>
          <p:blipFill rotWithShape="1">
            <a:blip r:embed="rId2"/>
            <a:srcRect t="68805" b="-1"/>
            <a:stretch/>
          </p:blipFill>
          <p:spPr>
            <a:xfrm>
              <a:off x="0" y="5229199"/>
              <a:ext cx="890244" cy="1316773"/>
            </a:xfrm>
            <a:prstGeom prst="rect">
              <a:avLst/>
            </a:prstGeom>
          </p:spPr>
        </p:pic>
        <p:pic>
          <p:nvPicPr>
            <p:cNvPr id="29" name="Slika 28"/>
            <p:cNvPicPr>
              <a:picLocks noChangeAspect="1"/>
            </p:cNvPicPr>
            <p:nvPr/>
          </p:nvPicPr>
          <p:blipFill rotWithShape="1">
            <a:blip r:embed="rId2"/>
            <a:srcRect t="33435" b="29034"/>
            <a:stretch/>
          </p:blipFill>
          <p:spPr>
            <a:xfrm>
              <a:off x="0" y="2959543"/>
              <a:ext cx="890244" cy="1584175"/>
            </a:xfrm>
            <a:prstGeom prst="rect">
              <a:avLst/>
            </a:prstGeom>
          </p:spPr>
        </p:pic>
      </p:grpSp>
      <p:grpSp>
        <p:nvGrpSpPr>
          <p:cNvPr id="21" name="Grupa 20"/>
          <p:cNvGrpSpPr/>
          <p:nvPr/>
        </p:nvGrpSpPr>
        <p:grpSpPr>
          <a:xfrm>
            <a:off x="89984" y="6309320"/>
            <a:ext cx="647617" cy="466416"/>
            <a:chOff x="-387475" y="4611954"/>
            <a:chExt cx="790130" cy="576064"/>
          </a:xfrm>
        </p:grpSpPr>
        <p:sp>
          <p:nvSpPr>
            <p:cNvPr id="22" name="Elipsa 21"/>
            <p:cNvSpPr/>
            <p:nvPr/>
          </p:nvSpPr>
          <p:spPr>
            <a:xfrm>
              <a:off x="-387475" y="4611954"/>
              <a:ext cx="790130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3" name="Slika 2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2586" y="4675418"/>
              <a:ext cx="660353" cy="44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616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5013176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2348880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3.3. Napredno uređivanje teksta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4804789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277022"/>
            <a:ext cx="7989518" cy="7908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6201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23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144373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t-BR" smtClean="0"/>
              <a:t>3.3. Napredno uređivanje teksta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8818774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89" y="192206"/>
            <a:ext cx="7989518" cy="79084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1525560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5" y="2165322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2407" y="1505744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2407" y="219583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317353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806827" y="6476573"/>
            <a:ext cx="8337173" cy="3814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0103" y="6474578"/>
            <a:ext cx="7694803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smtClean="0"/>
              <a:t>3.3. Napredno uređivanje teksta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753642" y="-8709"/>
            <a:ext cx="8390358" cy="180000"/>
          </a:xfrm>
          <a:prstGeom prst="rect">
            <a:avLst/>
          </a:prstGeom>
          <a:solidFill>
            <a:srgbClr val="FBE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grpSp>
        <p:nvGrpSpPr>
          <p:cNvPr id="28" name="Grupa 27"/>
          <p:cNvGrpSpPr/>
          <p:nvPr/>
        </p:nvGrpSpPr>
        <p:grpSpPr>
          <a:xfrm>
            <a:off x="-16969" y="0"/>
            <a:ext cx="846941" cy="6857999"/>
            <a:chOff x="-16969" y="0"/>
            <a:chExt cx="907213" cy="6857999"/>
          </a:xfrm>
        </p:grpSpPr>
        <p:sp>
          <p:nvSpPr>
            <p:cNvPr id="29" name="Pravokutnik 28"/>
            <p:cNvSpPr/>
            <p:nvPr/>
          </p:nvSpPr>
          <p:spPr>
            <a:xfrm>
              <a:off x="0" y="1268760"/>
              <a:ext cx="890244" cy="5589239"/>
            </a:xfrm>
            <a:prstGeom prst="rect">
              <a:avLst/>
            </a:prstGeom>
            <a:solidFill>
              <a:srgbClr val="6DD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30" name="Slika 29"/>
            <p:cNvPicPr>
              <a:picLocks noChangeAspect="1"/>
            </p:cNvPicPr>
            <p:nvPr/>
          </p:nvPicPr>
          <p:blipFill rotWithShape="1">
            <a:blip r:embed="rId2"/>
            <a:srcRect b="66206"/>
            <a:stretch/>
          </p:blipFill>
          <p:spPr>
            <a:xfrm>
              <a:off x="-16969" y="0"/>
              <a:ext cx="890244" cy="1426468"/>
            </a:xfrm>
            <a:prstGeom prst="rect">
              <a:avLst/>
            </a:prstGeom>
          </p:spPr>
        </p:pic>
        <p:pic>
          <p:nvPicPr>
            <p:cNvPr id="31" name="Slika 30"/>
            <p:cNvPicPr>
              <a:picLocks noChangeAspect="1"/>
            </p:cNvPicPr>
            <p:nvPr/>
          </p:nvPicPr>
          <p:blipFill rotWithShape="1">
            <a:blip r:embed="rId2"/>
            <a:srcRect t="68805" b="-1"/>
            <a:stretch/>
          </p:blipFill>
          <p:spPr>
            <a:xfrm>
              <a:off x="0" y="5229199"/>
              <a:ext cx="890244" cy="1316773"/>
            </a:xfrm>
            <a:prstGeom prst="rect">
              <a:avLst/>
            </a:prstGeom>
          </p:spPr>
        </p:pic>
        <p:pic>
          <p:nvPicPr>
            <p:cNvPr id="32" name="Slika 31"/>
            <p:cNvPicPr>
              <a:picLocks noChangeAspect="1"/>
            </p:cNvPicPr>
            <p:nvPr/>
          </p:nvPicPr>
          <p:blipFill rotWithShape="1">
            <a:blip r:embed="rId2"/>
            <a:srcRect t="33435" b="29034"/>
            <a:stretch/>
          </p:blipFill>
          <p:spPr>
            <a:xfrm>
              <a:off x="0" y="2959543"/>
              <a:ext cx="890244" cy="1584175"/>
            </a:xfrm>
            <a:prstGeom prst="rect">
              <a:avLst/>
            </a:prstGeom>
          </p:spPr>
        </p:pic>
      </p:grpSp>
      <p:grpSp>
        <p:nvGrpSpPr>
          <p:cNvPr id="33" name="Grupa 32"/>
          <p:cNvGrpSpPr/>
          <p:nvPr/>
        </p:nvGrpSpPr>
        <p:grpSpPr>
          <a:xfrm>
            <a:off x="89984" y="6309320"/>
            <a:ext cx="647617" cy="466416"/>
            <a:chOff x="-387475" y="4611954"/>
            <a:chExt cx="790130" cy="576064"/>
          </a:xfrm>
        </p:grpSpPr>
        <p:sp>
          <p:nvSpPr>
            <p:cNvPr id="34" name="Elipsa 33"/>
            <p:cNvSpPr/>
            <p:nvPr/>
          </p:nvSpPr>
          <p:spPr>
            <a:xfrm>
              <a:off x="-387475" y="4611954"/>
              <a:ext cx="790130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35" name="Slika 3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2586" y="4675418"/>
              <a:ext cx="660353" cy="449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4660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3.3. Napredno uređivanje teksta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1817" y="188640"/>
            <a:ext cx="7772400" cy="494284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58228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57" y="5501374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7057" y="163372"/>
            <a:ext cx="8156448" cy="52257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057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3.3. Napredno uređivanje teksta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381736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3.3. Napredno uređivanje teksta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7394040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596" y="1484784"/>
            <a:ext cx="79928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4907" y="6525343"/>
            <a:ext cx="350207" cy="286180"/>
          </a:xfrm>
          <a:prstGeom prst="bracketPair">
            <a:avLst>
              <a:gd name="adj" fmla="val 17949"/>
            </a:avLst>
          </a:prstGeom>
          <a:ln w="19050">
            <a:solidFill>
              <a:srgbClr val="FFFFFF">
                <a:alpha val="95000"/>
              </a:srgbClr>
            </a:solidFill>
          </a:ln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5596" y="269337"/>
            <a:ext cx="7989518" cy="790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381328"/>
            <a:ext cx="2438399" cy="476671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6130" y="6430097"/>
            <a:ext cx="4664184" cy="476672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smtClean="0"/>
              <a:t>3.3. Napredno uređivanje teksta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852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</p:sldLayoutIdLst>
  <p:transition spd="slow">
    <p:split orient="vert"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bg2">
              <a:lumMod val="10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bg2">
              <a:lumMod val="1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bg2">
              <a:lumMod val="1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solidFill>
            <a:schemeClr val="accent3"/>
          </a:solidFill>
        </p:spPr>
        <p:txBody>
          <a:bodyPr anchor="ctr"/>
          <a:lstStyle/>
          <a:p>
            <a:r>
              <a:rPr lang="hr-HR" sz="5400" dirty="0"/>
              <a:t>3. </a:t>
            </a:r>
            <a:r>
              <a:rPr lang="hr-HR" sz="5400"/>
              <a:t>STVARANJE DIGITALNOG SADRŽAJA</a:t>
            </a:r>
            <a:endParaRPr lang="hr-HR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01432" y="4149080"/>
            <a:ext cx="7344816" cy="1368152"/>
          </a:xfrm>
        </p:spPr>
        <p:txBody>
          <a:bodyPr anchor="ctr"/>
          <a:lstStyle/>
          <a:p>
            <a:r>
              <a:rPr lang="hr-HR" sz="3600" dirty="0" smtClean="0"/>
              <a:t>3.3. Napredno uređivanje teksta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1588106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003" y="161288"/>
            <a:ext cx="7989517" cy="790840"/>
          </a:xfrm>
        </p:spPr>
        <p:txBody>
          <a:bodyPr/>
          <a:lstStyle/>
          <a:p>
            <a:r>
              <a:rPr lang="hr-HR" sz="4000" dirty="0" smtClean="0"/>
              <a:t>Kako kopirati dio teksta više puta</a:t>
            </a:r>
            <a:endParaRPr lang="hr-HR" sz="400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pt-BR" smtClean="0"/>
              <a:t>3.3. Napredno uređivanje teksta</a:t>
            </a:r>
            <a:endParaRPr lang="hr-HR" dirty="0"/>
          </a:p>
        </p:txBody>
      </p:sp>
      <p:sp>
        <p:nvSpPr>
          <p:cNvPr id="4" name="Zaobljeni pravokutnik 3"/>
          <p:cNvSpPr/>
          <p:nvPr/>
        </p:nvSpPr>
        <p:spPr>
          <a:xfrm>
            <a:off x="1619672" y="1121695"/>
            <a:ext cx="5688632" cy="5100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označi natipkani tekst koji želiš kopirati</a:t>
            </a:r>
            <a:endParaRPr lang="hr-H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aobljeni pravokutnik 5"/>
          <p:cNvSpPr/>
          <p:nvPr/>
        </p:nvSpPr>
        <p:spPr>
          <a:xfrm>
            <a:off x="1619672" y="1882040"/>
            <a:ext cx="3672408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 na gumb </a:t>
            </a:r>
            <a:r>
              <a:rPr lang="hr-HR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Kopiraj</a:t>
            </a:r>
            <a:endParaRPr lang="hr-HR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60" y="2536058"/>
            <a:ext cx="7856553" cy="1116564"/>
          </a:xfrm>
          <a:prstGeom prst="rect">
            <a:avLst/>
          </a:prstGeom>
        </p:spPr>
      </p:pic>
      <p:cxnSp>
        <p:nvCxnSpPr>
          <p:cNvPr id="9" name="Ravni poveznik sa strelicom 8"/>
          <p:cNvCxnSpPr>
            <a:stCxn id="6" idx="2"/>
          </p:cNvCxnSpPr>
          <p:nvPr/>
        </p:nvCxnSpPr>
        <p:spPr>
          <a:xfrm flipH="1">
            <a:off x="2051720" y="2386096"/>
            <a:ext cx="1404156" cy="6660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1052436" y="1052736"/>
            <a:ext cx="648000" cy="64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1.</a:t>
            </a:r>
            <a:endParaRPr lang="hr-HR" sz="2400" b="1" dirty="0"/>
          </a:p>
        </p:txBody>
      </p:sp>
      <p:sp>
        <p:nvSpPr>
          <p:cNvPr id="11" name="Elipsa 10"/>
          <p:cNvSpPr/>
          <p:nvPr/>
        </p:nvSpPr>
        <p:spPr>
          <a:xfrm>
            <a:off x="1052436" y="1810068"/>
            <a:ext cx="648000" cy="64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2</a:t>
            </a:r>
            <a:r>
              <a:rPr lang="hr-HR" sz="2400" b="1" dirty="0" smtClean="0"/>
              <a:t>.</a:t>
            </a:r>
            <a:endParaRPr lang="hr-HR" sz="2400" b="1" dirty="0"/>
          </a:p>
        </p:txBody>
      </p:sp>
      <p:sp>
        <p:nvSpPr>
          <p:cNvPr id="12" name="Zaobljeni pravokutnik 11"/>
          <p:cNvSpPr/>
          <p:nvPr/>
        </p:nvSpPr>
        <p:spPr>
          <a:xfrm>
            <a:off x="1619671" y="3823508"/>
            <a:ext cx="7305441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 lijevom tipkom miša na mjesto gdje želiš zalijepiti tekst.</a:t>
            </a:r>
            <a:endParaRPr lang="hr-HR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068560" y="3725514"/>
            <a:ext cx="648000" cy="64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3.</a:t>
            </a:r>
            <a:endParaRPr lang="hr-HR" sz="2400" b="1" dirty="0"/>
          </a:p>
        </p:txBody>
      </p:sp>
      <p:sp>
        <p:nvSpPr>
          <p:cNvPr id="14" name="Zaobljeni pravokutnik 13"/>
          <p:cNvSpPr/>
          <p:nvPr/>
        </p:nvSpPr>
        <p:spPr>
          <a:xfrm>
            <a:off x="1619501" y="4553530"/>
            <a:ext cx="3672579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 na gumb </a:t>
            </a:r>
            <a:r>
              <a:rPr lang="hr-HR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Zalijepi</a:t>
            </a:r>
            <a:endParaRPr lang="hr-HR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1084514" y="4455536"/>
            <a:ext cx="648000" cy="64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4</a:t>
            </a:r>
            <a:r>
              <a:rPr lang="hr-HR" sz="2400" b="1" dirty="0" smtClean="0"/>
              <a:t>.</a:t>
            </a:r>
            <a:endParaRPr lang="hr-HR" sz="2400" b="1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14" y="5270037"/>
            <a:ext cx="7856553" cy="1116564"/>
          </a:xfrm>
          <a:prstGeom prst="rect">
            <a:avLst/>
          </a:prstGeom>
        </p:spPr>
      </p:pic>
      <p:cxnSp>
        <p:nvCxnSpPr>
          <p:cNvPr id="17" name="Ravni poveznik sa strelicom 16"/>
          <p:cNvCxnSpPr>
            <a:stCxn id="14" idx="2"/>
          </p:cNvCxnSpPr>
          <p:nvPr/>
        </p:nvCxnSpPr>
        <p:spPr>
          <a:xfrm flipH="1">
            <a:off x="1349642" y="5057586"/>
            <a:ext cx="2106149" cy="7209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7838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Kopiranje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4"/>
            <a:ext cx="7992888" cy="1512168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Kopiranje</a:t>
            </a:r>
            <a:r>
              <a:rPr lang="hr-HR" dirty="0" smtClean="0"/>
              <a:t> teksta radimo naredbom </a:t>
            </a:r>
            <a:r>
              <a:rPr lang="hr-HR" b="1" dirty="0" smtClean="0">
                <a:solidFill>
                  <a:srgbClr val="0070C0"/>
                </a:solidFill>
              </a:rPr>
              <a:t>Kopiraj</a:t>
            </a:r>
            <a:r>
              <a:rPr lang="hr-HR" dirty="0" smtClean="0"/>
              <a:t> i lijepljenjem na nova mjesta u dokumentu naredbom </a:t>
            </a:r>
            <a:r>
              <a:rPr lang="hr-HR" b="1" dirty="0" smtClean="0">
                <a:solidFill>
                  <a:srgbClr val="0070C0"/>
                </a:solidFill>
              </a:rPr>
              <a:t>Zalijepi</a:t>
            </a:r>
            <a:r>
              <a:rPr lang="hr-HR" dirty="0"/>
              <a:t> </a:t>
            </a:r>
            <a:r>
              <a:rPr lang="hr-HR" dirty="0" err="1" smtClean="0"/>
              <a:t>ooliko</a:t>
            </a:r>
            <a:r>
              <a:rPr lang="hr-HR" dirty="0" smtClean="0"/>
              <a:t> puta koliko želimo.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pt-BR" smtClean="0"/>
              <a:t>3.3. Napredno uređivanje teksta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925" y="3473695"/>
            <a:ext cx="663974" cy="10030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81" y="5155727"/>
            <a:ext cx="1175861" cy="1251724"/>
          </a:xfrm>
          <a:prstGeom prst="rect">
            <a:avLst/>
          </a:prstGeom>
        </p:spPr>
      </p:pic>
      <p:sp>
        <p:nvSpPr>
          <p:cNvPr id="9" name="Zaobljeni pravokutnik 8"/>
          <p:cNvSpPr/>
          <p:nvPr/>
        </p:nvSpPr>
        <p:spPr>
          <a:xfrm>
            <a:off x="1321699" y="3987115"/>
            <a:ext cx="1637016" cy="2086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hr-HR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znači tekst </a:t>
            </a:r>
            <a:r>
              <a:rPr lang="hr-HR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koji želiš </a:t>
            </a:r>
            <a:r>
              <a:rPr lang="hr-HR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kopirati.</a:t>
            </a:r>
            <a:endParaRPr lang="hr-H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935595" y="3696633"/>
            <a:ext cx="648000" cy="64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1.</a:t>
            </a:r>
            <a:endParaRPr lang="hr-HR" sz="2400" b="1" dirty="0"/>
          </a:p>
        </p:txBody>
      </p:sp>
      <p:sp>
        <p:nvSpPr>
          <p:cNvPr id="11" name="Elipsa 10"/>
          <p:cNvSpPr/>
          <p:nvPr/>
        </p:nvSpPr>
        <p:spPr>
          <a:xfrm>
            <a:off x="3067316" y="3696633"/>
            <a:ext cx="648000" cy="64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2</a:t>
            </a:r>
            <a:r>
              <a:rPr lang="hr-HR" sz="2400" b="1" dirty="0" smtClean="0"/>
              <a:t>.</a:t>
            </a:r>
            <a:endParaRPr lang="hr-HR" sz="2400" b="1" dirty="0"/>
          </a:p>
        </p:txBody>
      </p:sp>
      <p:sp>
        <p:nvSpPr>
          <p:cNvPr id="14" name="Zaobljeni pravokutnik 13"/>
          <p:cNvSpPr/>
          <p:nvPr/>
        </p:nvSpPr>
        <p:spPr>
          <a:xfrm>
            <a:off x="5671288" y="3934051"/>
            <a:ext cx="1637016" cy="2086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 lijevom tipkom miša na mjesto gdje želiš zalijepiti </a:t>
            </a:r>
            <a:r>
              <a:rPr lang="hr-H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kopirani tekst</a:t>
            </a:r>
            <a:r>
              <a:rPr lang="hr-H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r-HR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5263236" y="3696633"/>
            <a:ext cx="648000" cy="64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3.</a:t>
            </a:r>
            <a:endParaRPr lang="hr-HR" sz="2400" b="1" dirty="0"/>
          </a:p>
        </p:txBody>
      </p:sp>
      <p:sp>
        <p:nvSpPr>
          <p:cNvPr id="13" name="Elipsa 12"/>
          <p:cNvSpPr/>
          <p:nvPr/>
        </p:nvSpPr>
        <p:spPr>
          <a:xfrm>
            <a:off x="7349120" y="3663115"/>
            <a:ext cx="648000" cy="64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4</a:t>
            </a:r>
            <a:r>
              <a:rPr lang="hr-HR" sz="2400" b="1" dirty="0" smtClean="0"/>
              <a:t>.</a:t>
            </a:r>
            <a:endParaRPr lang="hr-HR" sz="2400" b="1" dirty="0"/>
          </a:p>
        </p:txBody>
      </p:sp>
      <p:pic>
        <p:nvPicPr>
          <p:cNvPr id="15" name="Rezervirano mjesto sadržaj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57" y="3874768"/>
            <a:ext cx="1389160" cy="469865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40" y="4945723"/>
            <a:ext cx="1213793" cy="1175861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3</a:t>
            </a:fld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/>
          <a:srcRect l="1111" t="7596" r="96080" b="86952"/>
          <a:stretch/>
        </p:blipFill>
        <p:spPr>
          <a:xfrm>
            <a:off x="8096925" y="4476720"/>
            <a:ext cx="663974" cy="7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202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Premještanje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4"/>
            <a:ext cx="7992888" cy="1512168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Premještanje</a:t>
            </a:r>
            <a:r>
              <a:rPr lang="hr-HR" dirty="0" smtClean="0"/>
              <a:t> teksta radimo naredbom </a:t>
            </a:r>
            <a:r>
              <a:rPr lang="hr-HR" b="1" dirty="0" smtClean="0">
                <a:solidFill>
                  <a:srgbClr val="0070C0"/>
                </a:solidFill>
              </a:rPr>
              <a:t>Izreži</a:t>
            </a:r>
            <a:r>
              <a:rPr lang="hr-HR" dirty="0" smtClean="0"/>
              <a:t> i lijepljenjem na drugo mjesto u dokumentu naredbom </a:t>
            </a:r>
            <a:r>
              <a:rPr lang="hr-HR" b="1" dirty="0" smtClean="0">
                <a:solidFill>
                  <a:srgbClr val="0070C0"/>
                </a:solidFill>
              </a:rPr>
              <a:t>Zalijepi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pt-BR" smtClean="0"/>
              <a:t>3.3. Napredno uređivanje teksta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83" y="4963272"/>
            <a:ext cx="1175861" cy="11189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25" y="3859127"/>
            <a:ext cx="1377378" cy="65112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214" y="3167898"/>
            <a:ext cx="663974" cy="10030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81" y="4907792"/>
            <a:ext cx="1175861" cy="1251724"/>
          </a:xfrm>
          <a:prstGeom prst="rect">
            <a:avLst/>
          </a:prstGeom>
        </p:spPr>
      </p:pic>
      <p:sp>
        <p:nvSpPr>
          <p:cNvPr id="9" name="Zaobljeni pravokutnik 8"/>
          <p:cNvSpPr/>
          <p:nvPr/>
        </p:nvSpPr>
        <p:spPr>
          <a:xfrm>
            <a:off x="1321698" y="3987115"/>
            <a:ext cx="1896249" cy="2086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hr-HR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znači tekst </a:t>
            </a:r>
            <a:r>
              <a:rPr lang="hr-HR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koji želiš </a:t>
            </a:r>
            <a:r>
              <a:rPr lang="hr-HR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premjestiti.</a:t>
            </a:r>
            <a:endParaRPr lang="hr-H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935595" y="3696633"/>
            <a:ext cx="648000" cy="64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1.</a:t>
            </a:r>
            <a:endParaRPr lang="hr-HR" sz="2400" b="1" dirty="0"/>
          </a:p>
        </p:txBody>
      </p:sp>
      <p:sp>
        <p:nvSpPr>
          <p:cNvPr id="11" name="Elipsa 10"/>
          <p:cNvSpPr/>
          <p:nvPr/>
        </p:nvSpPr>
        <p:spPr>
          <a:xfrm>
            <a:off x="3067316" y="3696633"/>
            <a:ext cx="648000" cy="64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2</a:t>
            </a:r>
            <a:r>
              <a:rPr lang="hr-HR" sz="2400" b="1" dirty="0" smtClean="0"/>
              <a:t>.</a:t>
            </a:r>
            <a:endParaRPr lang="hr-HR" sz="2400" b="1" dirty="0"/>
          </a:p>
        </p:txBody>
      </p:sp>
      <p:sp>
        <p:nvSpPr>
          <p:cNvPr id="14" name="Zaobljeni pravokutnik 13"/>
          <p:cNvSpPr/>
          <p:nvPr/>
        </p:nvSpPr>
        <p:spPr>
          <a:xfrm>
            <a:off x="5671288" y="3934051"/>
            <a:ext cx="1637016" cy="2086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 lijevom tipkom miša na mjesto gdje želiš zalijepiti </a:t>
            </a:r>
            <a:r>
              <a:rPr lang="hr-H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tekst koji si izrezao.</a:t>
            </a:r>
            <a:endParaRPr lang="hr-HR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5263236" y="3696633"/>
            <a:ext cx="648000" cy="64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3.</a:t>
            </a:r>
            <a:endParaRPr lang="hr-HR" sz="2400" b="1" dirty="0"/>
          </a:p>
        </p:txBody>
      </p:sp>
      <p:sp>
        <p:nvSpPr>
          <p:cNvPr id="13" name="Elipsa 12"/>
          <p:cNvSpPr/>
          <p:nvPr/>
        </p:nvSpPr>
        <p:spPr>
          <a:xfrm>
            <a:off x="7349120" y="3663115"/>
            <a:ext cx="648000" cy="648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4</a:t>
            </a:r>
            <a:r>
              <a:rPr lang="hr-HR" sz="2400" b="1" dirty="0" smtClean="0"/>
              <a:t>.</a:t>
            </a:r>
            <a:endParaRPr lang="hr-HR" sz="2400" b="1" dirty="0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4</a:t>
            </a:fld>
            <a:endParaRPr lang="hr-HR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6"/>
          <a:srcRect l="1111" t="7596" r="96080" b="86952"/>
          <a:stretch/>
        </p:blipFill>
        <p:spPr>
          <a:xfrm>
            <a:off x="8102325" y="4228567"/>
            <a:ext cx="663974" cy="7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262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Pazi !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pt-BR" smtClean="0"/>
              <a:t>3.3. Napredno uređivanje teksta</a:t>
            </a:r>
            <a:endParaRPr lang="hr-HR" dirty="0"/>
          </a:p>
        </p:txBody>
      </p:sp>
      <p:sp>
        <p:nvSpPr>
          <p:cNvPr id="5" name="Zaobljeni pravokutnik 4"/>
          <p:cNvSpPr/>
          <p:nvPr/>
        </p:nvSpPr>
        <p:spPr>
          <a:xfrm>
            <a:off x="1979712" y="2771763"/>
            <a:ext cx="6274637" cy="20864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Pokazivač miša mora obavezno biti iznad označenog teksta prije nego klikneš desnom tipkom miša.</a:t>
            </a:r>
            <a:endParaRPr lang="hr-H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17947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omena3 naranđasto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mena3 naranđasto" id="{15FC4225-3262-4262-A712-B71E6D5A97A5}" vid="{547850B2-FCB7-49DE-9A84-A5D0F7C720F2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domena3 naranđasto</Template>
  <TotalTime>3187</TotalTime>
  <Words>180</Words>
  <Application>Microsoft Office PowerPoint</Application>
  <PresentationFormat>Prikaz na zaslonu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0" baseType="lpstr">
      <vt:lpstr>Arial</vt:lpstr>
      <vt:lpstr>Calibri</vt:lpstr>
      <vt:lpstr>Fira Sans</vt:lpstr>
      <vt:lpstr>Tahoma</vt:lpstr>
      <vt:lpstr>domena3 naranđasto</vt:lpstr>
      <vt:lpstr>3. STVARANJE DIGITALNOG SADRŽAJA</vt:lpstr>
      <vt:lpstr>Kako kopirati dio teksta više puta</vt:lpstr>
      <vt:lpstr>Kopiranje</vt:lpstr>
      <vt:lpstr>Premještanje</vt:lpstr>
      <vt:lpstr>Pazi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</dc:title>
  <dc:creator>Blaženka</dc:creator>
  <cp:lastModifiedBy>ivana skola</cp:lastModifiedBy>
  <cp:revision>160</cp:revision>
  <dcterms:created xsi:type="dcterms:W3CDTF">2013-04-15T10:22:21Z</dcterms:created>
  <dcterms:modified xsi:type="dcterms:W3CDTF">2021-02-01T22:15:14Z</dcterms:modified>
</cp:coreProperties>
</file>