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2" r:id="rId6"/>
    <p:sldId id="265" r:id="rId7"/>
    <p:sldId id="264" r:id="rId8"/>
    <p:sldId id="263" r:id="rId9"/>
    <p:sldId id="266" r:id="rId10"/>
    <p:sldId id="267" r:id="rId11"/>
    <p:sldId id="268" r:id="rId12"/>
    <p:sldId id="270" r:id="rId13"/>
    <p:sldId id="260" r:id="rId14"/>
    <p:sldId id="269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FF83-2330-463C-8F22-7260D697FA55}" type="datetimeFigureOut">
              <a:rPr lang="sr-Latn-CS" smtClean="0"/>
              <a:pPr/>
              <a:t>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C4D6-C581-4CF9-8E3E-5687B2E757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glasi.rs/images/oglas/201307/653944/1.jpg"/>
          <p:cNvPicPr>
            <a:picLocks noChangeAspect="1" noChangeArrowheads="1"/>
          </p:cNvPicPr>
          <p:nvPr/>
        </p:nvPicPr>
        <p:blipFill>
          <a:blip r:embed="rId2"/>
          <a:srcRect l="9999" t="9999" r="13750" b="6667"/>
          <a:stretch>
            <a:fillRect/>
          </a:stretch>
        </p:blipFill>
        <p:spPr bwMode="auto">
          <a:xfrm>
            <a:off x="571472" y="0"/>
            <a:ext cx="7931017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ug.hr/_cache/875addbd985afc3c5a207f30cf133953.jpg"/>
          <p:cNvPicPr>
            <a:picLocks noChangeAspect="1" noChangeArrowheads="1"/>
          </p:cNvPicPr>
          <p:nvPr/>
        </p:nvPicPr>
        <p:blipFill>
          <a:blip r:embed="rId2"/>
          <a:srcRect l="78215" t="52365" r="2500" b="12162"/>
          <a:stretch>
            <a:fillRect/>
          </a:stretch>
        </p:blipFill>
        <p:spPr bwMode="auto">
          <a:xfrm>
            <a:off x="428596" y="785794"/>
            <a:ext cx="4469977" cy="5214974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5429256" y="150017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600" dirty="0" smtClean="0"/>
              <a:t>kad je uključena omogućava pisanje brojeva i  znakova (+,/,*,-)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2628" t="32226" r="69253" b="11133"/>
          <a:stretch>
            <a:fillRect/>
          </a:stretch>
        </p:blipFill>
        <p:spPr bwMode="auto">
          <a:xfrm>
            <a:off x="642910" y="214290"/>
            <a:ext cx="3500462" cy="61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1571604" y="6072182"/>
            <a:ext cx="235745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00562" y="1000109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 kretanje po tekstu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strelice, Home, </a:t>
            </a:r>
            <a:r>
              <a:rPr kumimoji="0" lang="hr-H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End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hr-H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Up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 Page </a:t>
            </a:r>
            <a:r>
              <a:rPr kumimoji="0" lang="hr-H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Down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sg.hr/poshelp5/slike/tipke.jpg"/>
          <p:cNvPicPr>
            <a:picLocks noChangeAspect="1" noChangeArrowheads="1"/>
          </p:cNvPicPr>
          <p:nvPr/>
        </p:nvPicPr>
        <p:blipFill>
          <a:blip r:embed="rId2"/>
          <a:srcRect r="92211" b="80909"/>
          <a:stretch>
            <a:fillRect/>
          </a:stretch>
        </p:blipFill>
        <p:spPr bwMode="auto">
          <a:xfrm>
            <a:off x="1214414" y="1571612"/>
            <a:ext cx="1714512" cy="171451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43306" y="1785926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za izlazak iz programa ili za poništavanje posljednje naredbe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kretanje blok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878684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357166"/>
            <a:ext cx="72115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BLOK ZA PISANJE (NOTEPAD)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program za pisanje neoblikovanog teksta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59846" t="13672" r="12701" b="50195"/>
          <a:stretch>
            <a:fillRect/>
          </a:stretch>
        </p:blipFill>
        <p:spPr bwMode="auto">
          <a:xfrm>
            <a:off x="571472" y="1428736"/>
            <a:ext cx="7000924" cy="51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85728"/>
            <a:ext cx="85725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.txt</a:t>
            </a: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nastavak za datoteke iz programa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Blok za pisanje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5720" y="1000108"/>
            <a:ext cx="8305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Aktivnost 1:</a:t>
            </a:r>
          </a:p>
          <a:p>
            <a:r>
              <a:rPr lang="hr-HR" sz="3200" dirty="0" smtClean="0"/>
              <a:t>Otvorimo Blok za pisanje i napišite rečenicu</a:t>
            </a:r>
          </a:p>
          <a:p>
            <a:endParaRPr lang="hr-HR" sz="3200" dirty="0" smtClean="0"/>
          </a:p>
          <a:p>
            <a:endParaRPr lang="hr-HR" sz="3200" dirty="0" smtClean="0"/>
          </a:p>
          <a:p>
            <a:r>
              <a:rPr lang="hr-HR" sz="3200" dirty="0" smtClean="0">
                <a:solidFill>
                  <a:srgbClr val="FF0000"/>
                </a:solidFill>
              </a:rPr>
              <a:t>ovo je  moja prva rečenica u programu za pisanje</a:t>
            </a:r>
          </a:p>
          <a:p>
            <a:endParaRPr lang="hr-HR" sz="3200" dirty="0" smtClean="0">
              <a:solidFill>
                <a:srgbClr val="FF0000"/>
              </a:solidFill>
            </a:endParaRPr>
          </a:p>
          <a:p>
            <a:r>
              <a:rPr lang="hr-HR" sz="3200" dirty="0" smtClean="0"/>
              <a:t> </a:t>
            </a:r>
          </a:p>
          <a:p>
            <a:endParaRPr lang="hr-HR" sz="3200" dirty="0" smtClean="0"/>
          </a:p>
          <a:p>
            <a:endParaRPr lang="hr-HR" sz="3200" dirty="0" smtClean="0"/>
          </a:p>
          <a:p>
            <a:r>
              <a:rPr lang="hr-HR" dirty="0" smtClean="0"/>
              <a:t>: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28596" y="285728"/>
            <a:ext cx="83055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Aktivnost 1:</a:t>
            </a:r>
          </a:p>
          <a:p>
            <a:r>
              <a:rPr lang="hr-HR" sz="3200" dirty="0" smtClean="0"/>
              <a:t>Otvorimo Blok za pisanje i napišite rečenicu</a:t>
            </a:r>
          </a:p>
          <a:p>
            <a:endParaRPr lang="hr-HR" sz="3200" dirty="0" smtClean="0"/>
          </a:p>
          <a:p>
            <a:endParaRPr lang="hr-HR" sz="3200" dirty="0" smtClean="0"/>
          </a:p>
          <a:p>
            <a:r>
              <a:rPr lang="hr-HR" sz="3200" dirty="0" smtClean="0">
                <a:solidFill>
                  <a:srgbClr val="FF0000"/>
                </a:solidFill>
              </a:rPr>
              <a:t>Ovo je  moja druga rečenica u programu: Blok za pisanje.</a:t>
            </a:r>
          </a:p>
          <a:p>
            <a:endParaRPr lang="hr-HR" sz="3200" dirty="0" smtClean="0">
              <a:solidFill>
                <a:srgbClr val="FF0000"/>
              </a:solidFill>
            </a:endParaRPr>
          </a:p>
          <a:p>
            <a:r>
              <a:rPr lang="hr-HR" sz="3200" dirty="0" smtClean="0"/>
              <a:t> </a:t>
            </a:r>
          </a:p>
          <a:p>
            <a:endParaRPr lang="hr-HR" sz="3200" dirty="0" smtClean="0"/>
          </a:p>
          <a:p>
            <a:endParaRPr lang="hr-HR" sz="3200" dirty="0" smtClean="0"/>
          </a:p>
          <a:p>
            <a:r>
              <a:rPr lang="hr-HR" dirty="0" smtClean="0"/>
              <a:t>: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071547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Aktivnost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yria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Zadatak je da riječi u drugoj rečenici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BLOK ZA PISANJE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 obrišu i napišu velikim slovima . 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071547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Aktivnost 4: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yria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yriadPro-Regular"/>
              </a:rPr>
              <a:t>Datoteku spremi pod imenom Prvi tekst-5a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glasi.rs/images/oglas/201307/653944/1.jpg"/>
          <p:cNvPicPr>
            <a:picLocks noChangeAspect="1" noChangeArrowheads="1"/>
          </p:cNvPicPr>
          <p:nvPr/>
        </p:nvPicPr>
        <p:blipFill>
          <a:blip r:embed="rId2"/>
          <a:srcRect l="9999" t="9999" r="13750" b="6667"/>
          <a:stretch>
            <a:fillRect/>
          </a:stretch>
        </p:blipFill>
        <p:spPr bwMode="auto">
          <a:xfrm>
            <a:off x="0" y="0"/>
            <a:ext cx="4357718" cy="3571900"/>
          </a:xfrm>
          <a:prstGeom prst="rect">
            <a:avLst/>
          </a:prstGeom>
          <a:noFill/>
        </p:spPr>
      </p:pic>
      <p:pic>
        <p:nvPicPr>
          <p:cNvPr id="11268" name="Picture 4" descr="http://www.pcc.ba/slike/0352312_big.jpg"/>
          <p:cNvPicPr>
            <a:picLocks noChangeAspect="1" noChangeArrowheads="1"/>
          </p:cNvPicPr>
          <p:nvPr/>
        </p:nvPicPr>
        <p:blipFill>
          <a:blip r:embed="rId3"/>
          <a:srcRect l="4688" t="27778" r="1562" b="14351"/>
          <a:stretch>
            <a:fillRect/>
          </a:stretch>
        </p:blipFill>
        <p:spPr bwMode="auto">
          <a:xfrm>
            <a:off x="0" y="3571876"/>
            <a:ext cx="9601267" cy="3000396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5111193" y="357166"/>
            <a:ext cx="325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Pisaći stroj</a:t>
            </a:r>
            <a:endParaRPr lang="hr-H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143504" y="1643050"/>
            <a:ext cx="3247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Tipkovnica</a:t>
            </a:r>
          </a:p>
          <a:p>
            <a:pPr algn="ctr"/>
            <a:r>
              <a:rPr lang="hr-H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Keyboard</a:t>
            </a:r>
            <a:endParaRPr lang="hr-H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cc.ba/slike/0352312_big.jpg"/>
          <p:cNvPicPr>
            <a:picLocks noChangeAspect="1" noChangeArrowheads="1"/>
          </p:cNvPicPr>
          <p:nvPr/>
        </p:nvPicPr>
        <p:blipFill>
          <a:blip r:embed="rId2"/>
          <a:srcRect l="4688" t="27778" r="1562" b="14351"/>
          <a:stretch>
            <a:fillRect/>
          </a:stretch>
        </p:blipFill>
        <p:spPr bwMode="auto">
          <a:xfrm>
            <a:off x="0" y="0"/>
            <a:ext cx="9601267" cy="3000396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214282" y="3214686"/>
            <a:ext cx="91440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Tipkovnica</a:t>
            </a:r>
            <a:endParaRPr lang="hr-HR" sz="5400" dirty="0" smtClean="0"/>
          </a:p>
          <a:p>
            <a:r>
              <a:rPr lang="hr-HR" sz="4800" dirty="0" smtClean="0"/>
              <a:t>- omogućava tipkanje slova, brojki i znakova te upravlja položajem pokazivača teksta (</a:t>
            </a:r>
            <a:r>
              <a:rPr lang="hr-HR" sz="4800" dirty="0" err="1" smtClean="0"/>
              <a:t>Cursor</a:t>
            </a:r>
            <a:r>
              <a:rPr lang="hr-HR" sz="4800" dirty="0" smtClean="0"/>
              <a:t>).</a:t>
            </a:r>
          </a:p>
          <a:p>
            <a:pPr algn="ctr"/>
            <a:endParaRPr lang="hr-H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ipkovnica.png"/>
          <p:cNvPicPr/>
          <p:nvPr/>
        </p:nvPicPr>
        <p:blipFill>
          <a:blip r:embed="rId2" cstate="print"/>
          <a:srcRect t="2174" r="40740" b="17391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 descr="tipkovnica.png"/>
          <p:cNvPicPr/>
          <p:nvPr/>
        </p:nvPicPr>
        <p:blipFill>
          <a:blip r:embed="rId2" cstate="print"/>
          <a:srcRect l="57760" t="2174"/>
          <a:stretch>
            <a:fillRect/>
          </a:stretch>
        </p:blipFill>
        <p:spPr>
          <a:xfrm>
            <a:off x="1071538" y="3286124"/>
            <a:ext cx="721523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3258" t="61524" r="37408" b="19921"/>
          <a:stretch>
            <a:fillRect/>
          </a:stretch>
        </p:blipFill>
        <p:spPr bwMode="auto">
          <a:xfrm>
            <a:off x="500034" y="0"/>
            <a:ext cx="5715040" cy="63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428736"/>
            <a:ext cx="3357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tipka za potvrdu upisanog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prijelaz u novi red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118" t="29297" r="52782" b="58008"/>
          <a:stretch>
            <a:fillRect/>
          </a:stretch>
        </p:blipFill>
        <p:spPr bwMode="auto">
          <a:xfrm>
            <a:off x="0" y="857232"/>
            <a:ext cx="10023269" cy="24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6282" y="4000504"/>
            <a:ext cx="4357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briše znak 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DESNO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od pokazivača  teksta– točke unosa  (</a:t>
            </a:r>
            <a:r>
              <a:rPr kumimoji="0" lang="hr-H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cursor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 rot="5400000">
            <a:off x="7822429" y="3178967"/>
            <a:ext cx="714380" cy="3571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3500438"/>
            <a:ext cx="3571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briše znak </a:t>
            </a:r>
            <a:r>
              <a:rPr kumimoji="0" lang="hr-H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LIJEVO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od pokazivača</a:t>
            </a:r>
            <a:r>
              <a:rPr kumimoji="0" lang="hr-H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teksta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5769" t="72266" r="3916" b="13085"/>
          <a:stretch>
            <a:fillRect/>
          </a:stretch>
        </p:blipFill>
        <p:spPr bwMode="auto">
          <a:xfrm>
            <a:off x="928662" y="1285860"/>
            <a:ext cx="72246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1714480" y="2857496"/>
            <a:ext cx="171451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2907" t="32227" r="7759" b="51171"/>
          <a:stretch>
            <a:fillRect/>
          </a:stretch>
        </p:blipFill>
        <p:spPr bwMode="auto">
          <a:xfrm>
            <a:off x="0" y="2857496"/>
            <a:ext cx="442915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-214346" y="6000744"/>
            <a:ext cx="228601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70864" t="71846" r="13763" b="6054"/>
          <a:stretch>
            <a:fillRect/>
          </a:stretch>
        </p:blipFill>
        <p:spPr bwMode="auto">
          <a:xfrm>
            <a:off x="4521170" y="0"/>
            <a:ext cx="44195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00562" y="4000504"/>
            <a:ext cx="2857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privremeno uključuje velika slova ili gornje znakove na tipkama(!?:*)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357290" y="785794"/>
            <a:ext cx="31398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uključuje/isključuje</a:t>
            </a:r>
          </a:p>
          <a:p>
            <a:r>
              <a:rPr lang="hr-HR" sz="2800" dirty="0" smtClean="0"/>
              <a:t> pisanje velikih slova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39" t="7812" r="70901" b="61914"/>
          <a:stretch>
            <a:fillRect/>
          </a:stretch>
        </p:blipFill>
        <p:spPr bwMode="auto">
          <a:xfrm>
            <a:off x="357158" y="214289"/>
            <a:ext cx="4357718" cy="321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843" t="39062" r="73646" b="42383"/>
          <a:stretch>
            <a:fillRect/>
          </a:stretch>
        </p:blipFill>
        <p:spPr bwMode="auto">
          <a:xfrm>
            <a:off x="500034" y="4000504"/>
            <a:ext cx="3853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-285784" y="3643314"/>
            <a:ext cx="235745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14282" y="3714752"/>
            <a:ext cx="4214842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uz istovremeni pritisak privremeno uključuje donje znakove na tipkama (@{}</a:t>
            </a:r>
            <a:r>
              <a:rPr lang="hr-HR" sz="3200" dirty="0" err="1" smtClean="0"/>
              <a:t>Łß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pic>
        <p:nvPicPr>
          <p:cNvPr id="5125" name="Picture 5" descr="http://www.asg.hr/poshelp5/slike/tipke.jpg"/>
          <p:cNvPicPr>
            <a:picLocks noChangeAspect="1" noChangeArrowheads="1"/>
          </p:cNvPicPr>
          <p:nvPr/>
        </p:nvPicPr>
        <p:blipFill>
          <a:blip r:embed="rId4"/>
          <a:srcRect t="81819" r="92211"/>
          <a:stretch>
            <a:fillRect/>
          </a:stretch>
        </p:blipFill>
        <p:spPr bwMode="auto">
          <a:xfrm>
            <a:off x="5786446" y="214290"/>
            <a:ext cx="1928826" cy="1836906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5143504" y="2643182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 koristimo je za kombinaciju  s drugim tipkama</a:t>
            </a:r>
            <a:endParaRPr lang="hr-HR" sz="28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14876" y="4714884"/>
            <a:ext cx="3809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Kopiranje  - CTRL+C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Zalijepi – CTRL+V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220</Words>
  <Application>Microsoft Office PowerPoint</Application>
  <PresentationFormat>Prikaz na zaslonu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MyriadPro-Regular</vt:lpstr>
      <vt:lpstr>Times New Roman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Ivana</dc:creator>
  <cp:lastModifiedBy>ivana skola</cp:lastModifiedBy>
  <cp:revision>14</cp:revision>
  <dcterms:created xsi:type="dcterms:W3CDTF">2014-11-22T18:50:37Z</dcterms:created>
  <dcterms:modified xsi:type="dcterms:W3CDTF">2021-02-01T21:19:16Z</dcterms:modified>
</cp:coreProperties>
</file>